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12" autoAdjust="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CC267B-8C3A-0E39-02BE-C185084508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2FA19C-AF52-AB1E-5E5B-DEC94B62C1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C01306-0271-DB70-97B6-CA9F1A93E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9D084-FE32-4CBF-9FE8-95B85460CD4B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758B75-0B23-7732-EA39-D425BB9ED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5259D8-4896-6C18-C648-AA6446623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5CBF-8D7D-473D-A896-81817AE13A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227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03166B-1516-A09D-44D1-04A864357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2022C38-B0BE-B54E-4A6C-B1EA606A5E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2DA05D-48CE-4F67-13D2-BD76F5C42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9D084-FE32-4CBF-9FE8-95B85460CD4B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9774A-0F2C-5BB6-A28F-0E7C0B33E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A8A0CF-DEE8-88FC-F932-34EFF575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5CBF-8D7D-473D-A896-81817AE13A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507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2623B49-4FFB-9021-9589-2C8321B40D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B936EF7-61AD-A9C3-168A-21E47B363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C1B59D-2E9E-E4D4-5F6E-088427D65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9D084-FE32-4CBF-9FE8-95B85460CD4B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FD82F3-E51D-12F7-CECF-EB238203B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9F332F-F0CA-0CEB-A028-F52AFB981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5CBF-8D7D-473D-A896-81817AE13A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524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3CD1E0-77A8-26F0-F524-322D09C55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8C5888-B7E6-40FB-0BAF-15978AEF2F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ADF2BE-325A-5201-BDC0-DCEE99BC0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9D084-FE32-4CBF-9FE8-95B85460CD4B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9C0657-03BB-D5D0-C43F-A32E09A3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CD433E-BCA3-7B45-DDCF-94B1B6D7E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5CBF-8D7D-473D-A896-81817AE13A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744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E34602-60A4-AD96-97FD-5867BEDEC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F1B56D-2F4B-5016-554B-A281A905B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298621-9EBD-C749-3670-580E57567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9D084-FE32-4CBF-9FE8-95B85460CD4B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918D03-214B-0C44-D4B7-0355714D9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D99EE6-B221-00F0-9CC1-5B5BBCA53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5CBF-8D7D-473D-A896-81817AE13A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070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4C996F-8EC9-51F1-287A-15C9D5023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60038A-8B84-CD93-081A-83826301DF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24F63D-270F-F22C-0B22-06AE2D362C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6EF0929-539D-3309-0A94-0F3316DD2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9D084-FE32-4CBF-9FE8-95B85460CD4B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EB44411-FBBF-3040-49DD-60D447D3B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59E3B8F-E809-8D5C-6432-066FA5383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5CBF-8D7D-473D-A896-81817AE13A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487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C013B-7894-3439-EF60-A97E6D792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76D3B3-05F0-896E-9589-D334A6EF8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BEF36F-10B4-A63A-C664-7BC9BBE56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04FA37D-0E08-76BC-FCAC-DDD77B3BD6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C47156-FEF7-A76D-8806-FBB2F6595F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3D922A6-C6E2-ED6D-20D7-4D47D8E41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9D084-FE32-4CBF-9FE8-95B85460CD4B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833A143-04B1-B4B6-1AA0-23EDE915D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4FF7D05-3057-BDC0-B416-C1347656B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5CBF-8D7D-473D-A896-81817AE13A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952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E585D5-4995-7159-1A3D-F092F87D9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FD55AB-F70F-52FA-D85A-644242311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9D084-FE32-4CBF-9FE8-95B85460CD4B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07B674E-7F10-D0FB-7395-226E72FF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1D3121D-F913-0C2D-625E-5810F01DE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5CBF-8D7D-473D-A896-81817AE13A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996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C111F87-1A49-5D01-EA40-04F63C3D7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9D084-FE32-4CBF-9FE8-95B85460CD4B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B3CF584-900C-6B3B-3B10-DDE75A8D2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4CB753-CF19-A4E2-16EC-6213EC173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5CBF-8D7D-473D-A896-81817AE13A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285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765339-64CD-CBFE-70C5-2580951A2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C495CC-4648-E86C-3AD2-4EDF8D946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BD6F21-D286-8C3C-D208-1E07F69387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2971DC-59C8-1166-C5D5-DFADD1291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9D084-FE32-4CBF-9FE8-95B85460CD4B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76B823-5EC8-E518-5D1D-8F19A4221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D9E0D-1FCA-224E-50BB-C14EFB4C5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5CBF-8D7D-473D-A896-81817AE13A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079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F927EB-D2FC-A18D-AB55-EF2CC031E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A5D623-E487-D102-96D9-A97AF77B9D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44CB26F-5743-32DE-6719-EA1A547583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EB300A-31F5-C14A-C4E9-BF5AB4FB2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9D084-FE32-4CBF-9FE8-95B85460CD4B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23799F-5F38-2FD7-FD88-A24A4A777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74E477-5EEB-7753-601C-11921EDF8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5CBF-8D7D-473D-A896-81817AE13A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065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A6D146-6FD7-3F95-C09F-E6D357DC3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E52F04-250B-5B5F-F9D7-E2D83BA18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F76AB2-B584-03F6-6124-D0BA13F0D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9D084-FE32-4CBF-9FE8-95B85460CD4B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B81768-F3A6-233A-C374-E52BD13284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3C5C07-B4AF-CC70-A614-0536F3BEA3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85CBF-8D7D-473D-A896-81817AE13A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670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28076-D214-26A5-BB66-4352816A7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4D0F541-2896-8BAE-80D0-2913BA0BB3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05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06AC4A-311C-E6D5-4550-FD44FF95E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DE8A7-3DD9-2132-8CCB-A198C185CD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0330" y="263215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effectLst/>
                <a:highlight>
                  <a:srgbClr val="C0C0C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Людовик XIV поручил собрать для своего сына собственную библиотеку, очищенную от непристойностей. Для того чтобы переписать все книги, писарям потребовалось 28 лет, когда его сын уже и сам обзавелся детьми.</a:t>
            </a:r>
            <a:b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54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05A4D2-5566-3912-E398-36664C61E6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6279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A6FC129C-00B7-ECB8-86DC-28F8945E50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9864" y="0"/>
            <a:ext cx="12261864" cy="685412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F55FA7-6601-3F91-40ED-1467CAEDD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625" y="763480"/>
            <a:ext cx="7027416" cy="6196614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День библиотекаря 2023 в России будут отмечать все работники библиотек, книжные эксперты, критики. Праздник не является красным днем календаря, но имеет немаловажное значение. Дата праздника – 27 мая – была определена в 1995 году и с тех пор призывает не забывать о социальной значимости данной профессии. Ведь именно библиотекарь поможет нам в выборе нужной литературы, не говоря уже о том, как приятно держать в руках именно печатный вариант любимой книги. Где, как не в библиотеке, можно разом встретить невероятное количество всевозможных изданий.</a:t>
            </a:r>
            <a:b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 многих странах этот праздник не имеет фиксированной даты и отмечается в последний понедельник октября. Это Всемирный день библиотек.</a:t>
            </a:r>
            <a:b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887018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95F1C254-4021-5288-3991-65682B7C04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9235"/>
            <a:ext cx="12192000" cy="687723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423761-CF55-807C-B903-D6926A174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1258" y="2254357"/>
            <a:ext cx="7830105" cy="340071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День Библиотек отмечается ежегодно 27 мая, с 1995 года.</a:t>
            </a:r>
            <a:br>
              <a:rPr lang="ru-RU" b="1" dirty="0"/>
            </a:br>
            <a:r>
              <a:rPr lang="ru-RU" b="1" dirty="0"/>
              <a:t> В этот день в 1795 году  императрица Екатерина </a:t>
            </a:r>
            <a:r>
              <a:rPr lang="en-US" b="1" dirty="0"/>
              <a:t>II</a:t>
            </a:r>
            <a:r>
              <a:rPr lang="ru-RU" b="1" dirty="0"/>
              <a:t> основала Российскую национальную библиотеку.</a:t>
            </a:r>
          </a:p>
        </p:txBody>
      </p:sp>
    </p:spTree>
    <p:extLst>
      <p:ext uri="{BB962C8B-B14F-4D97-AF65-F5344CB8AC3E}">
        <p14:creationId xmlns:p14="http://schemas.microsoft.com/office/powerpoint/2010/main" val="909752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B66F0C85-234D-5BCB-6A8E-038AD13EEB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68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8FBD6A-0A01-3109-331A-6C2F91CD6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011" y="585927"/>
            <a:ext cx="5808955" cy="640967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Россия по сей день считается самой читающей державой, поэтому особо важно в век развития информационных технологий не забывать и подчеркивать значимость книги в печатном издании. Тем более сейчас библиотеки идут в ногу со временем и стараются привлечь читателей разных возрастов. Там не только выдают книги для чтения, но и проводится множество мастер-классов на разную тематику, поэтические вечера, встречи с писателями. Для детей организовывают мини-спектакли, чтение книг по ролям, работники библиотек знакомят малышей с детскими произведениями. Все встречи проходят в игровой форме. Дети влюбляются в эту сказочную атмосферу, созданную специально для них, и хотят возвращаться туда снова и снова.</a:t>
            </a:r>
            <a:b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3415961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F9ADE4-9C0D-8130-67C6-593BD1040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245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A5FB41-C08C-6219-8CA6-407B5FBB6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267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effectLst/>
                <a:highlight>
                  <a:srgbClr val="8080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мире существует самая большая библиотека, которая находится в Вашингтоне и именуется библиотекой Конгресса. В ней собрано более 30 миллионов книг, архивных документов, видеозаписей, фотографий и рукописей</a:t>
            </a:r>
            <a:r>
              <a:rPr lang="ru-RU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b="1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FFF44CE-15D8-592D-91F9-FD00A5FBDA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45547" y="1756720"/>
            <a:ext cx="7466120" cy="497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89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7412BF2C-8EE0-1EA2-A843-8FBB6F0E2D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06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2AED54-E2F0-4829-3637-41A903621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898" y="72910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Самые маленькие библиотеки можно встретить в Нью-Йорке. В них есть всего 40 книг и место только для одного читателя. Созданы они для того, чтобы люди могли отдохнуть от бешеного ритма жизни.</a:t>
            </a:r>
            <a:b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48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ACF101-56B6-E137-D45B-C4B09AA3E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396" y="1565937"/>
            <a:ext cx="6815207" cy="492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03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3868E9DB-CE52-A1B5-FC15-DFC62F8AA7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289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1E1D34-64E7-D953-CCEF-CC9AF7DA6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329" y="57818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Очень необычные книги есть в библиотеке Гарвардского университета, переплет которых сделан из человеческой кожи.</a:t>
            </a:r>
            <a:b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(На фото выставка в Казахстане) </a:t>
            </a:r>
            <a:b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60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05455C7-10FA-384D-EA6E-E4F092669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09" y="1767516"/>
            <a:ext cx="7906382" cy="496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87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E2C272-E043-A328-A126-BBF5B3D4C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956508-AA54-48E2-6129-2CCEC212F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8180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Первую плавающую библиотеку запустили в 1963 году. Для нее было изготовлено судно длиной 24 метра.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8A6BD04-269D-F9F8-EF3C-0945A41DE6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29151" y="1506029"/>
            <a:ext cx="7431595" cy="495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9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9150C042-4EA2-88E6-6E41-EA3714E7A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7309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509A6C-DA74-0FA5-7408-5A2FDB016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605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Самой загадочной библиотекой считается библиотека Ивана Грозного. Есть предположение, что она спрятана в подземельях Кремля в Москве. Ее ищут многие столетия, но пока безуспешно.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12309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436</Words>
  <Application>Microsoft Office PowerPoint</Application>
  <PresentationFormat>Широкоэкранный</PresentationFormat>
  <Paragraphs>9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День библиотекаря 2023 в России будут отмечать все работники библиотек, книжные эксперты, критики. Праздник не является красным днем календаря, но имеет немаловажное значение. Дата праздника – 27 мая – была определена в 1995 году и с тех пор призывает не забывать о социальной значимости данной профессии. Ведь именно библиотекарь поможет нам в выборе нужной литературы, не говоря уже о том, как приятно держать в руках именно печатный вариант любимой книги. Где, как не в библиотеке, можно разом встретить невероятное количество всевозможных изданий. Во многих странах этот праздник не имеет фиксированной даты и отмечается в последний понедельник октября. Это Всемирный день библиотек. </vt:lpstr>
      <vt:lpstr>День Библиотек отмечается ежегодно 27 мая, с 1995 года.  В этот день в 1795 году  императрица Екатерина II основала Российскую национальную библиотеку.</vt:lpstr>
      <vt:lpstr>Россия по сей день считается самой читающей державой, поэтому особо важно в век развития информационных технологий не забывать и подчеркивать значимость книги в печатном издании. Тем более сейчас библиотеки идут в ногу со временем и стараются привлечь читателей разных возрастов. Там не только выдают книги для чтения, но и проводится множество мастер-классов на разную тематику, поэтические вечера, встречи с писателями. Для детей организовывают мини-спектакли, чтение книг по ролям, работники библиотек знакомят малышей с детскими произведениями. Все встречи проходят в игровой форме. Дети влюбляются в эту сказочную атмосферу, созданную специально для них, и хотят возвращаться туда снова и снова. </vt:lpstr>
      <vt:lpstr>В мире существует самая большая библиотека, которая находится в Вашингтоне и именуется библиотекой Конгресса. В ней собрано более 30 миллионов книг, архивных документов, видеозаписей, фотографий и рукописей. </vt:lpstr>
      <vt:lpstr>Самые маленькие библиотеки можно встретить в Нью-Йорке. В них есть всего 40 книг и место только для одного читателя. Созданы они для того, чтобы люди могли отдохнуть от бешеного ритма жизни. </vt:lpstr>
      <vt:lpstr>Очень необычные книги есть в библиотеке Гарвардского университета, переплет которых сделан из человеческой кожи. (На фото выставка в Казахстане)  </vt:lpstr>
      <vt:lpstr>Первую плавающую библиотеку запустили в 1963 году. Для нее было изготовлено судно длиной 24 метра. </vt:lpstr>
      <vt:lpstr>Самой загадочной библиотекой считается библиотека Ивана Грозного. Есть предположение, что она спрятана в подземельях Кремля в Москве. Ее ищут многие столетия, но пока безуспешно. </vt:lpstr>
      <vt:lpstr>Людовик XIV поручил собрать для своего сына собственную библиотеку, очищенную от непристойностей. Для того чтобы переписать все книги, писарям потребовалось 28 лет, когда его сын уже и сам обзавелся детьми.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Кравчук Вероника</dc:creator>
  <cp:lastModifiedBy>Кравчук Вероника</cp:lastModifiedBy>
  <cp:revision>1</cp:revision>
  <dcterms:created xsi:type="dcterms:W3CDTF">2023-05-26T06:49:40Z</dcterms:created>
  <dcterms:modified xsi:type="dcterms:W3CDTF">2023-05-26T07:20:38Z</dcterms:modified>
</cp:coreProperties>
</file>